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4CE7"/>
    <a:srgbClr val="142D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C0F02-9BB8-4416-B56C-0A07F283A159}" v="19" dt="2025-11-26T17:18:34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2514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e, Helen" userId="dc440bef-4703-463b-9493-533322737aee" providerId="ADAL" clId="{A3FC0F02-9BB8-4416-B56C-0A07F283A159}"/>
    <pc:docChg chg="undo custSel modSld">
      <pc:chgData name="Ede, Helen" userId="dc440bef-4703-463b-9493-533322737aee" providerId="ADAL" clId="{A3FC0F02-9BB8-4416-B56C-0A07F283A159}" dt="2025-11-26T17:23:16.870" v="2015" actId="20577"/>
      <pc:docMkLst>
        <pc:docMk/>
      </pc:docMkLst>
      <pc:sldChg chg="addSp delSp modSp mod">
        <pc:chgData name="Ede, Helen" userId="dc440bef-4703-463b-9493-533322737aee" providerId="ADAL" clId="{A3FC0F02-9BB8-4416-B56C-0A07F283A159}" dt="2025-11-26T17:23:16.870" v="2015" actId="20577"/>
        <pc:sldMkLst>
          <pc:docMk/>
          <pc:sldMk cId="0" sldId="256"/>
        </pc:sldMkLst>
        <pc:spChg chg="mod">
          <ac:chgData name="Ede, Helen" userId="dc440bef-4703-463b-9493-533322737aee" providerId="ADAL" clId="{A3FC0F02-9BB8-4416-B56C-0A07F283A159}" dt="2025-11-24T10:25:39.023" v="1833" actId="113"/>
          <ac:spMkLst>
            <pc:docMk/>
            <pc:sldMk cId="0" sldId="256"/>
            <ac:spMk id="2" creationId="{00000000-0000-0000-0000-000000000000}"/>
          </ac:spMkLst>
        </pc:spChg>
        <pc:spChg chg="mod">
          <ac:chgData name="Ede, Helen" userId="dc440bef-4703-463b-9493-533322737aee" providerId="ADAL" clId="{A3FC0F02-9BB8-4416-B56C-0A07F283A159}" dt="2025-11-26T17:19:54.184" v="1988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Ede, Helen" userId="dc440bef-4703-463b-9493-533322737aee" providerId="ADAL" clId="{A3FC0F02-9BB8-4416-B56C-0A07F283A159}" dt="2025-11-26T17:20:30.322" v="1998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Ede, Helen" userId="dc440bef-4703-463b-9493-533322737aee" providerId="ADAL" clId="{A3FC0F02-9BB8-4416-B56C-0A07F283A159}" dt="2025-11-24T10:24:08.415" v="1819" actId="207"/>
          <ac:spMkLst>
            <pc:docMk/>
            <pc:sldMk cId="0" sldId="256"/>
            <ac:spMk id="5" creationId="{00000000-0000-0000-0000-000000000000}"/>
          </ac:spMkLst>
        </pc:spChg>
        <pc:spChg chg="mod">
          <ac:chgData name="Ede, Helen" userId="dc440bef-4703-463b-9493-533322737aee" providerId="ADAL" clId="{A3FC0F02-9BB8-4416-B56C-0A07F283A159}" dt="2025-11-26T17:20:59.121" v="2001" actId="113"/>
          <ac:spMkLst>
            <pc:docMk/>
            <pc:sldMk cId="0" sldId="256"/>
            <ac:spMk id="6" creationId="{00000000-0000-0000-0000-000000000000}"/>
          </ac:spMkLst>
        </pc:spChg>
        <pc:spChg chg="mod">
          <ac:chgData name="Ede, Helen" userId="dc440bef-4703-463b-9493-533322737aee" providerId="ADAL" clId="{A3FC0F02-9BB8-4416-B56C-0A07F283A159}" dt="2025-11-26T17:22:23.710" v="2014" actId="20577"/>
          <ac:spMkLst>
            <pc:docMk/>
            <pc:sldMk cId="0" sldId="256"/>
            <ac:spMk id="7" creationId="{00000000-0000-0000-0000-000000000000}"/>
          </ac:spMkLst>
        </pc:spChg>
        <pc:spChg chg="add mod">
          <ac:chgData name="Ede, Helen" userId="dc440bef-4703-463b-9493-533322737aee" providerId="ADAL" clId="{A3FC0F02-9BB8-4416-B56C-0A07F283A159}" dt="2025-11-24T10:26:03.325" v="1839" actId="113"/>
          <ac:spMkLst>
            <pc:docMk/>
            <pc:sldMk cId="0" sldId="256"/>
            <ac:spMk id="8" creationId="{22256E63-F712-5FC2-D70B-84FE8FF77C22}"/>
          </ac:spMkLst>
        </pc:spChg>
        <pc:spChg chg="add mod">
          <ac:chgData name="Ede, Helen" userId="dc440bef-4703-463b-9493-533322737aee" providerId="ADAL" clId="{A3FC0F02-9BB8-4416-B56C-0A07F283A159}" dt="2025-11-24T10:26:00.690" v="1838" actId="113"/>
          <ac:spMkLst>
            <pc:docMk/>
            <pc:sldMk cId="0" sldId="256"/>
            <ac:spMk id="9" creationId="{395DC140-4D83-FDF5-0AFA-F9D83D7ABECB}"/>
          </ac:spMkLst>
        </pc:spChg>
        <pc:spChg chg="add mod">
          <ac:chgData name="Ede, Helen" userId="dc440bef-4703-463b-9493-533322737aee" providerId="ADAL" clId="{A3FC0F02-9BB8-4416-B56C-0A07F283A159}" dt="2025-11-24T10:25:57.447" v="1837" actId="113"/>
          <ac:spMkLst>
            <pc:docMk/>
            <pc:sldMk cId="0" sldId="256"/>
            <ac:spMk id="10" creationId="{5E7F4FF9-826B-0089-7F2E-453ECB95FEF2}"/>
          </ac:spMkLst>
        </pc:spChg>
        <pc:spChg chg="add mod">
          <ac:chgData name="Ede, Helen" userId="dc440bef-4703-463b-9493-533322737aee" providerId="ADAL" clId="{A3FC0F02-9BB8-4416-B56C-0A07F283A159}" dt="2025-11-24T10:25:43.714" v="1834" actId="113"/>
          <ac:spMkLst>
            <pc:docMk/>
            <pc:sldMk cId="0" sldId="256"/>
            <ac:spMk id="11" creationId="{C998A8CF-47AE-0D8A-1028-134F177E797B}"/>
          </ac:spMkLst>
        </pc:spChg>
        <pc:spChg chg="add mod">
          <ac:chgData name="Ede, Helen" userId="dc440bef-4703-463b-9493-533322737aee" providerId="ADAL" clId="{A3FC0F02-9BB8-4416-B56C-0A07F283A159}" dt="2025-11-24T10:25:52.952" v="1836" actId="113"/>
          <ac:spMkLst>
            <pc:docMk/>
            <pc:sldMk cId="0" sldId="256"/>
            <ac:spMk id="12" creationId="{CCC7FCF6-415E-0B4D-3E6F-9C06F94D06A1}"/>
          </ac:spMkLst>
        </pc:spChg>
        <pc:spChg chg="add mod">
          <ac:chgData name="Ede, Helen" userId="dc440bef-4703-463b-9493-533322737aee" providerId="ADAL" clId="{A3FC0F02-9BB8-4416-B56C-0A07F283A159}" dt="2025-11-26T17:21:24.778" v="2005" actId="20577"/>
          <ac:spMkLst>
            <pc:docMk/>
            <pc:sldMk cId="0" sldId="256"/>
            <ac:spMk id="13" creationId="{0C4FA9C4-7698-8B2F-2FCC-AA37298272EB}"/>
          </ac:spMkLst>
        </pc:spChg>
        <pc:spChg chg="add mod">
          <ac:chgData name="Ede, Helen" userId="dc440bef-4703-463b-9493-533322737aee" providerId="ADAL" clId="{A3FC0F02-9BB8-4416-B56C-0A07F283A159}" dt="2025-11-26T17:23:16.870" v="2015" actId="20577"/>
          <ac:spMkLst>
            <pc:docMk/>
            <pc:sldMk cId="0" sldId="256"/>
            <ac:spMk id="14" creationId="{E47EC88F-A9C8-EF32-36F3-1E58111EBB01}"/>
          </ac:spMkLst>
        </pc:spChg>
        <pc:picChg chg="add mod">
          <ac:chgData name="Ede, Helen" userId="dc440bef-4703-463b-9493-533322737aee" providerId="ADAL" clId="{A3FC0F02-9BB8-4416-B56C-0A07F283A159}" dt="2025-11-26T17:16:30.557" v="1939" actId="1076"/>
          <ac:picMkLst>
            <pc:docMk/>
            <pc:sldMk cId="0" sldId="256"/>
            <ac:picMk id="15" creationId="{B609606A-095B-39D3-9B48-B86949211DD8}"/>
          </ac:picMkLst>
        </pc:picChg>
        <pc:picChg chg="add mod">
          <ac:chgData name="Ede, Helen" userId="dc440bef-4703-463b-9493-533322737aee" providerId="ADAL" clId="{A3FC0F02-9BB8-4416-B56C-0A07F283A159}" dt="2025-11-26T17:16:41.908" v="1941" actId="1076"/>
          <ac:picMkLst>
            <pc:docMk/>
            <pc:sldMk cId="0" sldId="256"/>
            <ac:picMk id="16" creationId="{9BDC6FA0-FA1C-7183-BF39-1DCD82EEA990}"/>
          </ac:picMkLst>
        </pc:picChg>
        <pc:cxnChg chg="add del mod">
          <ac:chgData name="Ede, Helen" userId="dc440bef-4703-463b-9493-533322737aee" providerId="ADAL" clId="{A3FC0F02-9BB8-4416-B56C-0A07F283A159}" dt="2025-11-26T17:17:50.808" v="1949" actId="478"/>
          <ac:cxnSpMkLst>
            <pc:docMk/>
            <pc:sldMk cId="0" sldId="256"/>
            <ac:cxnSpMk id="18" creationId="{2291BECE-F518-0F71-6D29-39C0CA87410D}"/>
          </ac:cxnSpMkLst>
        </pc:cxnChg>
        <pc:cxnChg chg="add">
          <ac:chgData name="Ede, Helen" userId="dc440bef-4703-463b-9493-533322737aee" providerId="ADAL" clId="{A3FC0F02-9BB8-4416-B56C-0A07F283A159}" dt="2025-11-26T17:18:05.719" v="1950" actId="11529"/>
          <ac:cxnSpMkLst>
            <pc:docMk/>
            <pc:sldMk cId="0" sldId="256"/>
            <ac:cxnSpMk id="25" creationId="{C46F4FDA-5EF4-3AF5-5BC6-ECA0ABE9ABB1}"/>
          </ac:cxnSpMkLst>
        </pc:cxnChg>
        <pc:cxnChg chg="add mod">
          <ac:chgData name="Ede, Helen" userId="dc440bef-4703-463b-9493-533322737aee" providerId="ADAL" clId="{A3FC0F02-9BB8-4416-B56C-0A07F283A159}" dt="2025-11-26T17:18:18.267" v="1952" actId="1076"/>
          <ac:cxnSpMkLst>
            <pc:docMk/>
            <pc:sldMk cId="0" sldId="256"/>
            <ac:cxnSpMk id="26" creationId="{E4488FA4-372D-1A18-A9EE-969A2A62B7E8}"/>
          </ac:cxnSpMkLst>
        </pc:cxnChg>
        <pc:cxnChg chg="add mod">
          <ac:chgData name="Ede, Helen" userId="dc440bef-4703-463b-9493-533322737aee" providerId="ADAL" clId="{A3FC0F02-9BB8-4416-B56C-0A07F283A159}" dt="2025-11-26T17:18:25.512" v="1954" actId="1076"/>
          <ac:cxnSpMkLst>
            <pc:docMk/>
            <pc:sldMk cId="0" sldId="256"/>
            <ac:cxnSpMk id="27" creationId="{A6963222-CC3A-0D6B-4060-CD0913BDDDD8}"/>
          </ac:cxnSpMkLst>
        </pc:cxnChg>
        <pc:cxnChg chg="add mod">
          <ac:chgData name="Ede, Helen" userId="dc440bef-4703-463b-9493-533322737aee" providerId="ADAL" clId="{A3FC0F02-9BB8-4416-B56C-0A07F283A159}" dt="2025-11-26T17:18:50.168" v="1960" actId="1076"/>
          <ac:cxnSpMkLst>
            <pc:docMk/>
            <pc:sldMk cId="0" sldId="256"/>
            <ac:cxnSpMk id="28" creationId="{2983BD7A-D8CE-EDE4-FADC-7F05882D8690}"/>
          </ac:cxnSpMkLst>
        </pc:cxnChg>
        <pc:cxnChg chg="add mod">
          <ac:chgData name="Ede, Helen" userId="dc440bef-4703-463b-9493-533322737aee" providerId="ADAL" clId="{A3FC0F02-9BB8-4416-B56C-0A07F283A159}" dt="2025-11-26T17:18:47.295" v="1959" actId="1076"/>
          <ac:cxnSpMkLst>
            <pc:docMk/>
            <pc:sldMk cId="0" sldId="256"/>
            <ac:cxnSpMk id="29" creationId="{862A332D-3194-60A3-0A94-E5DFB1A4476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NDCo@LakesPrimary.co.uk" TargetMode="External"/><Relationship Id="rId2" Type="http://schemas.openxmlformats.org/officeDocument/2006/relationships/hyperlink" Target="mailto:office@lakesprimary.co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14400" y="182880"/>
            <a:ext cx="7315200" cy="5695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 dirty="0">
                <a:solidFill>
                  <a:schemeClr val="tx1"/>
                </a:solidFill>
              </a:rPr>
              <a:t>LAKES PRIMARY SCHOOL</a:t>
            </a:r>
          </a:p>
          <a:p>
            <a:pPr algn="ctr"/>
            <a:r>
              <a:rPr sz="1400" b="1" dirty="0">
                <a:solidFill>
                  <a:schemeClr val="tx1"/>
                </a:solidFill>
              </a:rPr>
              <a:t>COMMUNICATION FLOWCHART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81075" y="861536"/>
            <a:ext cx="718185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Our aim at Lakes is to provide the very best support and information in a timely manner. To enable us to do this, please use the flowchart below to ensure your query is addressed to the right people.  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1924" y="2564602"/>
            <a:ext cx="1689495" cy="38304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School events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Payment queries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After school clubs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Wraparound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Attendance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School lunch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Making appointments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Passing on information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Medical information</a:t>
            </a:r>
          </a:p>
          <a:p>
            <a:endParaRPr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Contact </a:t>
            </a:r>
            <a:r>
              <a:rPr lang="en-GB" sz="1200" dirty="0">
                <a:solidFill>
                  <a:schemeClr val="tx1"/>
                </a:solidFill>
              </a:rPr>
              <a:t>the </a:t>
            </a:r>
            <a:r>
              <a:rPr sz="1200" dirty="0">
                <a:solidFill>
                  <a:schemeClr val="tx1"/>
                </a:solidFill>
              </a:rPr>
              <a:t>office on</a:t>
            </a:r>
          </a:p>
          <a:p>
            <a:r>
              <a:rPr sz="1200" b="1" dirty="0">
                <a:solidFill>
                  <a:srgbClr val="2D4CE7"/>
                </a:solidFill>
              </a:rPr>
              <a:t>01642 485894</a:t>
            </a:r>
            <a:r>
              <a:rPr lang="en-GB" sz="1200" b="1" dirty="0">
                <a:solidFill>
                  <a:srgbClr val="2D4CE7"/>
                </a:solidFill>
              </a:rPr>
              <a:t> </a:t>
            </a:r>
            <a:r>
              <a:rPr lang="en-GB" sz="1200" dirty="0">
                <a:solidFill>
                  <a:schemeClr val="tx1"/>
                </a:solidFill>
              </a:rPr>
              <a:t>or </a:t>
            </a:r>
            <a:r>
              <a:rPr lang="en-GB" sz="1200" dirty="0">
                <a:hlinkClick r:id="rId2"/>
              </a:rPr>
              <a:t>office@lakesprimary.co.uk</a:t>
            </a:r>
            <a:r>
              <a:rPr lang="en-GB" sz="1200" dirty="0"/>
              <a:t> </a:t>
            </a:r>
            <a:r>
              <a:rPr lang="en-GB" sz="1200" dirty="0">
                <a:solidFill>
                  <a:schemeClr val="tx1"/>
                </a:solidFill>
              </a:rPr>
              <a:t>where staff will be happy to advise.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966316" y="2570319"/>
            <a:ext cx="1665685" cy="38304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Learning queries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Information update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Homework query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Academic progress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Contact class teachers who are available at the door each morning and home time. Teachers will be happy to make appointment times if the query needs a longer timeframe. </a:t>
            </a:r>
            <a:endParaRPr lang="en-GB" sz="1400" dirty="0">
              <a:solidFill>
                <a:schemeClr val="tx1"/>
              </a:solidFill>
            </a:endParaRPr>
          </a:p>
          <a:p>
            <a:endParaRPr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3711773" y="2570319"/>
            <a:ext cx="1754981" cy="38304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Behaviour issues/concerns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Friendship concerns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200" dirty="0">
                <a:solidFill>
                  <a:schemeClr val="tx1"/>
                </a:solidFill>
              </a:rPr>
              <a:t>Pastoral Concerns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Class teacher in first instance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  <a:endParaRPr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Unresolved issues</a:t>
            </a:r>
            <a:r>
              <a:rPr lang="en-GB" sz="1200" dirty="0">
                <a:solidFill>
                  <a:schemeClr val="tx1"/>
                </a:solidFill>
              </a:rPr>
              <a:t> will then be</a:t>
            </a:r>
            <a:r>
              <a:rPr sz="1200" dirty="0">
                <a:solidFill>
                  <a:schemeClr val="tx1"/>
                </a:solidFill>
              </a:rPr>
              <a:t> supported by Phase Leads</a:t>
            </a:r>
            <a:r>
              <a:rPr lang="en-GB" sz="1200" dirty="0">
                <a:solidFill>
                  <a:schemeClr val="tx1"/>
                </a:solidFill>
              </a:rPr>
              <a:t>.</a:t>
            </a:r>
          </a:p>
          <a:p>
            <a:endParaRPr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rgbClr val="2D4CE7"/>
                </a:solidFill>
              </a:rPr>
              <a:t>EYFS – Mrs Jordan</a:t>
            </a:r>
          </a:p>
          <a:p>
            <a:r>
              <a:rPr sz="1200" dirty="0">
                <a:solidFill>
                  <a:srgbClr val="2D4CE7"/>
                </a:solidFill>
              </a:rPr>
              <a:t>KS1 – Mrs Sharrocks</a:t>
            </a:r>
          </a:p>
          <a:p>
            <a:r>
              <a:rPr sz="1200" dirty="0">
                <a:solidFill>
                  <a:srgbClr val="2D4CE7"/>
                </a:solidFill>
              </a:rPr>
              <a:t>KS2 – Miss Ingham</a:t>
            </a:r>
            <a:endParaRPr lang="en-GB" sz="1200" dirty="0">
              <a:solidFill>
                <a:srgbClr val="2D4CE7"/>
              </a:solidFill>
            </a:endParaRPr>
          </a:p>
          <a:p>
            <a:endParaRPr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7423547" y="2597942"/>
            <a:ext cx="1558528" cy="17549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Contact the office who will arrange</a:t>
            </a:r>
          </a:p>
          <a:p>
            <a:r>
              <a:rPr sz="1200" dirty="0">
                <a:solidFill>
                  <a:schemeClr val="tx1"/>
                </a:solidFill>
              </a:rPr>
              <a:t>for our 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DSL</a:t>
            </a:r>
            <a:r>
              <a:rPr sz="1200" dirty="0">
                <a:solidFill>
                  <a:srgbClr val="2D4CE7"/>
                </a:solidFill>
              </a:rPr>
              <a:t> Mrs Ede </a:t>
            </a:r>
            <a:endParaRPr lang="en-GB" sz="1200" dirty="0">
              <a:solidFill>
                <a:srgbClr val="2D4CE7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o</a:t>
            </a:r>
            <a:r>
              <a:rPr sz="1200" dirty="0">
                <a:solidFill>
                  <a:schemeClr val="tx1"/>
                </a:solidFill>
              </a:rPr>
              <a:t>r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DDSL</a:t>
            </a:r>
            <a:r>
              <a:rPr lang="en-GB" sz="1200" dirty="0">
                <a:solidFill>
                  <a:srgbClr val="2D4CE7"/>
                </a:solidFill>
              </a:rPr>
              <a:t> Mrs Jordan</a:t>
            </a:r>
            <a:endParaRPr sz="1200" dirty="0">
              <a:solidFill>
                <a:srgbClr val="2D4CE7"/>
              </a:solidFill>
            </a:endParaRPr>
          </a:p>
          <a:p>
            <a:r>
              <a:rPr sz="1200" dirty="0">
                <a:solidFill>
                  <a:schemeClr val="tx1"/>
                </a:solidFill>
              </a:rPr>
              <a:t>to support</a:t>
            </a:r>
            <a:r>
              <a:rPr lang="en-GB" sz="1200" dirty="0">
                <a:solidFill>
                  <a:schemeClr val="tx1"/>
                </a:solidFill>
              </a:rPr>
              <a:t> as soon as possible. 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22256E63-F712-5FC2-D70B-84FE8FF77C22}"/>
              </a:ext>
            </a:extLst>
          </p:cNvPr>
          <p:cNvSpPr/>
          <p:nvPr/>
        </p:nvSpPr>
        <p:spPr>
          <a:xfrm>
            <a:off x="213119" y="1753551"/>
            <a:ext cx="1638300" cy="6562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 dirty="0">
                <a:solidFill>
                  <a:schemeClr val="tx1"/>
                </a:solidFill>
              </a:rPr>
              <a:t>ADMIN</a:t>
            </a:r>
            <a:r>
              <a:rPr lang="en-GB" sz="1400" b="1" dirty="0">
                <a:solidFill>
                  <a:schemeClr val="tx1"/>
                </a:solidFill>
              </a:rPr>
              <a:t> Enquiry</a:t>
            </a:r>
            <a:endParaRPr sz="1400" b="1" dirty="0">
              <a:solidFill>
                <a:schemeClr val="tx1"/>
              </a:solidFill>
            </a:endParaRPr>
          </a:p>
          <a:p>
            <a:endParaRPr sz="1400" b="1" dirty="0"/>
          </a:p>
        </p:txBody>
      </p:sp>
      <p:sp>
        <p:nvSpPr>
          <p:cNvPr id="9" name="Rounded Rectangle 3">
            <a:extLst>
              <a:ext uri="{FF2B5EF4-FFF2-40B4-BE49-F238E27FC236}">
                <a16:creationId xmlns:a16="http://schemas.microsoft.com/office/drawing/2014/main" id="{395DC140-4D83-FDF5-0AFA-F9D83D7ABECB}"/>
              </a:ext>
            </a:extLst>
          </p:cNvPr>
          <p:cNvSpPr/>
          <p:nvPr/>
        </p:nvSpPr>
        <p:spPr>
          <a:xfrm>
            <a:off x="1967506" y="1753551"/>
            <a:ext cx="1638300" cy="6562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Learning Enquiry  </a:t>
            </a:r>
            <a:endParaRPr sz="1400" b="1" dirty="0">
              <a:solidFill>
                <a:schemeClr val="tx1"/>
              </a:solidFill>
            </a:endParaRPr>
          </a:p>
          <a:p>
            <a:endParaRPr sz="1400" b="1" dirty="0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5E7F4FF9-826B-0089-7F2E-453ECB95FEF2}"/>
              </a:ext>
            </a:extLst>
          </p:cNvPr>
          <p:cNvSpPr/>
          <p:nvPr/>
        </p:nvSpPr>
        <p:spPr>
          <a:xfrm>
            <a:off x="3752850" y="1753551"/>
            <a:ext cx="1638300" cy="6562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Behaviour Enquiry </a:t>
            </a:r>
            <a:endParaRPr sz="1400" b="1" dirty="0">
              <a:solidFill>
                <a:schemeClr val="tx1"/>
              </a:solidFill>
            </a:endParaRPr>
          </a:p>
          <a:p>
            <a:endParaRPr sz="1400" b="1" dirty="0"/>
          </a:p>
        </p:txBody>
      </p:sp>
      <p:sp>
        <p:nvSpPr>
          <p:cNvPr id="11" name="Rounded Rectangle 3">
            <a:extLst>
              <a:ext uri="{FF2B5EF4-FFF2-40B4-BE49-F238E27FC236}">
                <a16:creationId xmlns:a16="http://schemas.microsoft.com/office/drawing/2014/main" id="{C998A8CF-47AE-0D8A-1028-134F177E797B}"/>
              </a:ext>
            </a:extLst>
          </p:cNvPr>
          <p:cNvSpPr/>
          <p:nvPr/>
        </p:nvSpPr>
        <p:spPr>
          <a:xfrm>
            <a:off x="7343775" y="1753551"/>
            <a:ext cx="1638300" cy="65627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Safeguarding Enquiry  </a:t>
            </a:r>
            <a:endParaRPr sz="1400" b="1" dirty="0">
              <a:solidFill>
                <a:schemeClr val="tx1"/>
              </a:solidFill>
            </a:endParaRPr>
          </a:p>
          <a:p>
            <a:endParaRPr sz="1400" b="1" dirty="0"/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CCC7FCF6-415E-0B4D-3E6F-9C06F94D06A1}"/>
              </a:ext>
            </a:extLst>
          </p:cNvPr>
          <p:cNvSpPr/>
          <p:nvPr/>
        </p:nvSpPr>
        <p:spPr>
          <a:xfrm>
            <a:off x="5589388" y="1753551"/>
            <a:ext cx="1638300" cy="65627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SEND/Pastoral  Enquiry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endParaRPr sz="1400" dirty="0">
              <a:solidFill>
                <a:schemeClr val="tx1"/>
              </a:solidFill>
            </a:endParaRPr>
          </a:p>
          <a:p>
            <a:endParaRPr sz="1400" dirty="0"/>
          </a:p>
        </p:txBody>
      </p:sp>
      <p:sp>
        <p:nvSpPr>
          <p:cNvPr id="13" name="Rounded Rectangle 6">
            <a:extLst>
              <a:ext uri="{FF2B5EF4-FFF2-40B4-BE49-F238E27FC236}">
                <a16:creationId xmlns:a16="http://schemas.microsoft.com/office/drawing/2014/main" id="{0C4FA9C4-7698-8B2F-2FCC-AA37298272EB}"/>
              </a:ext>
            </a:extLst>
          </p:cNvPr>
          <p:cNvSpPr/>
          <p:nvPr/>
        </p:nvSpPr>
        <p:spPr>
          <a:xfrm>
            <a:off x="5582840" y="2570318"/>
            <a:ext cx="1760935" cy="383048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All SEND queries</a:t>
            </a:r>
          </a:p>
          <a:p>
            <a:r>
              <a:rPr lang="en-GB" sz="1100" dirty="0">
                <a:solidFill>
                  <a:schemeClr val="tx1"/>
                </a:solidFill>
              </a:rPr>
              <a:t>Contact Mrs Handley SENDCo – this can be an appointment arranged via the office on</a:t>
            </a:r>
            <a:r>
              <a:rPr lang="en-GB" sz="1100" dirty="0">
                <a:solidFill>
                  <a:srgbClr val="2D4CE7"/>
                </a:solidFill>
              </a:rPr>
              <a:t> </a:t>
            </a:r>
            <a:r>
              <a:rPr lang="en-GB" sz="1100" b="1" dirty="0">
                <a:solidFill>
                  <a:srgbClr val="2D4CE7"/>
                </a:solidFill>
              </a:rPr>
              <a:t>01642 485894 </a:t>
            </a:r>
            <a:r>
              <a:rPr lang="en-GB" sz="1100" dirty="0">
                <a:solidFill>
                  <a:schemeClr val="tx1"/>
                </a:solidFill>
              </a:rPr>
              <a:t>or email to </a:t>
            </a:r>
            <a:r>
              <a:rPr lang="en-GB" sz="1100" dirty="0">
                <a:solidFill>
                  <a:schemeClr val="tx1"/>
                </a:solidFill>
                <a:hlinkClick r:id="rId3"/>
              </a:rPr>
              <a:t>SENDCo@LakesPrimary.co.uk</a:t>
            </a:r>
            <a:r>
              <a:rPr lang="en-GB" sz="1100" dirty="0">
                <a:solidFill>
                  <a:schemeClr val="tx1"/>
                </a:solidFill>
              </a:rPr>
              <a:t> FAO: Mrs Handley </a:t>
            </a:r>
          </a:p>
          <a:p>
            <a:endParaRPr lang="en-GB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>
                <a:solidFill>
                  <a:schemeClr val="tx1"/>
                </a:solidFill>
              </a:rPr>
              <a:t>School anxiety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>
                <a:solidFill>
                  <a:schemeClr val="tx1"/>
                </a:solidFill>
              </a:rPr>
              <a:t>School Avoidance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>
                <a:solidFill>
                  <a:schemeClr val="tx1"/>
                </a:solidFill>
              </a:rPr>
              <a:t>Sleep Issues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00" dirty="0">
                <a:solidFill>
                  <a:schemeClr val="tx1"/>
                </a:solidFill>
              </a:rPr>
              <a:t>Family circumstances</a:t>
            </a:r>
          </a:p>
          <a:p>
            <a:r>
              <a:rPr lang="en-GB" sz="1100" dirty="0">
                <a:solidFill>
                  <a:schemeClr val="tx1"/>
                </a:solidFill>
              </a:rPr>
              <a:t>Class Teacher in the first instance who may contact </a:t>
            </a:r>
            <a:r>
              <a:rPr lang="en-GB" sz="1100" dirty="0">
                <a:solidFill>
                  <a:srgbClr val="2D4CE7"/>
                </a:solidFill>
              </a:rPr>
              <a:t>Mrs Arnott </a:t>
            </a:r>
            <a:r>
              <a:rPr lang="en-GB" sz="1100" dirty="0">
                <a:solidFill>
                  <a:schemeClr val="tx1"/>
                </a:solidFill>
              </a:rPr>
              <a:t>our Mental Health Lead or </a:t>
            </a:r>
            <a:r>
              <a:rPr lang="en-GB" sz="1100" dirty="0">
                <a:solidFill>
                  <a:srgbClr val="2D4CE7"/>
                </a:solidFill>
              </a:rPr>
              <a:t>Mrs Jordan </a:t>
            </a:r>
            <a:r>
              <a:rPr lang="en-GB" sz="1100" dirty="0">
                <a:solidFill>
                  <a:schemeClr val="tx1"/>
                </a:solidFill>
              </a:rPr>
              <a:t>Attendance Lead  for additional support. </a:t>
            </a:r>
          </a:p>
        </p:txBody>
      </p:sp>
      <p:sp>
        <p:nvSpPr>
          <p:cNvPr id="14" name="Rounded Rectangle 6">
            <a:extLst>
              <a:ext uri="{FF2B5EF4-FFF2-40B4-BE49-F238E27FC236}">
                <a16:creationId xmlns:a16="http://schemas.microsoft.com/office/drawing/2014/main" id="{E47EC88F-A9C8-EF32-36F3-1E58111EBB01}"/>
              </a:ext>
            </a:extLst>
          </p:cNvPr>
          <p:cNvSpPr/>
          <p:nvPr/>
        </p:nvSpPr>
        <p:spPr>
          <a:xfrm>
            <a:off x="7450336" y="4448177"/>
            <a:ext cx="1558528" cy="19469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If after following the steps on the flowchart, you feel an issue has not been resolved, please contact the office who will arrange for </a:t>
            </a:r>
            <a:r>
              <a:rPr lang="en-GB" sz="1100" dirty="0">
                <a:solidFill>
                  <a:srgbClr val="2D4CE7"/>
                </a:solidFill>
              </a:rPr>
              <a:t>Mrs Ede </a:t>
            </a:r>
            <a:r>
              <a:rPr lang="en-GB" sz="1100" dirty="0">
                <a:solidFill>
                  <a:schemeClr val="tx1"/>
                </a:solidFill>
              </a:rPr>
              <a:t>or </a:t>
            </a:r>
            <a:r>
              <a:rPr lang="en-GB" sz="1100" dirty="0">
                <a:solidFill>
                  <a:srgbClr val="2D4CE7"/>
                </a:solidFill>
              </a:rPr>
              <a:t>Mrs Jordan </a:t>
            </a:r>
            <a:r>
              <a:rPr lang="en-GB" sz="1100" dirty="0">
                <a:solidFill>
                  <a:schemeClr val="tx1"/>
                </a:solidFill>
              </a:rPr>
              <a:t>to be in touch. </a:t>
            </a:r>
          </a:p>
          <a:p>
            <a:endParaRPr sz="1200" dirty="0"/>
          </a:p>
        </p:txBody>
      </p:sp>
      <p:pic>
        <p:nvPicPr>
          <p:cNvPr id="15" name="Picture 14" descr="A screenshot of a computer&#10;&#10;Description automatically generated">
            <a:extLst>
              <a:ext uri="{FF2B5EF4-FFF2-40B4-BE49-F238E27FC236}">
                <a16:creationId xmlns:a16="http://schemas.microsoft.com/office/drawing/2014/main" id="{B609606A-095B-39D3-9B48-B86949211DD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42" t="27408" r="57083" b="57222"/>
          <a:stretch/>
        </p:blipFill>
        <p:spPr bwMode="auto">
          <a:xfrm>
            <a:off x="7343775" y="220294"/>
            <a:ext cx="536045" cy="4947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 descr="A screenshot of a computer&#10;&#10;Description automatically generated">
            <a:extLst>
              <a:ext uri="{FF2B5EF4-FFF2-40B4-BE49-F238E27FC236}">
                <a16:creationId xmlns:a16="http://schemas.microsoft.com/office/drawing/2014/main" id="{9BDC6FA0-FA1C-7183-BF39-1DCD82EEA99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42" t="27408" r="57083" b="57222"/>
          <a:stretch/>
        </p:blipFill>
        <p:spPr bwMode="auto">
          <a:xfrm>
            <a:off x="1198827" y="220561"/>
            <a:ext cx="536045" cy="4947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6F4FDA-5EF4-3AF5-5BC6-ECA0ABE9ABB1}"/>
              </a:ext>
            </a:extLst>
          </p:cNvPr>
          <p:cNvCxnSpPr>
            <a:stCxn id="8" idx="2"/>
          </p:cNvCxnSpPr>
          <p:nvPr/>
        </p:nvCxnSpPr>
        <p:spPr>
          <a:xfrm>
            <a:off x="1032269" y="2409824"/>
            <a:ext cx="0" cy="1257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4488FA4-372D-1A18-A9EE-969A2A62B7E8}"/>
              </a:ext>
            </a:extLst>
          </p:cNvPr>
          <p:cNvCxnSpPr/>
          <p:nvPr/>
        </p:nvCxnSpPr>
        <p:spPr>
          <a:xfrm>
            <a:off x="2799158" y="2409823"/>
            <a:ext cx="0" cy="1257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6963222-CC3A-0D6B-4060-CD0913BDDDD8}"/>
              </a:ext>
            </a:extLst>
          </p:cNvPr>
          <p:cNvCxnSpPr/>
          <p:nvPr/>
        </p:nvCxnSpPr>
        <p:spPr>
          <a:xfrm>
            <a:off x="4589263" y="2404642"/>
            <a:ext cx="0" cy="1257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83BD7A-D8CE-EDE4-FADC-7F05882D8690}"/>
              </a:ext>
            </a:extLst>
          </p:cNvPr>
          <p:cNvCxnSpPr/>
          <p:nvPr/>
        </p:nvCxnSpPr>
        <p:spPr>
          <a:xfrm>
            <a:off x="8266715" y="2417674"/>
            <a:ext cx="0" cy="1257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62A332D-3194-60A3-0A94-E5DFB1A44767}"/>
              </a:ext>
            </a:extLst>
          </p:cNvPr>
          <p:cNvCxnSpPr/>
          <p:nvPr/>
        </p:nvCxnSpPr>
        <p:spPr>
          <a:xfrm>
            <a:off x="6456706" y="2409824"/>
            <a:ext cx="0" cy="1257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298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Ede, Helen</cp:lastModifiedBy>
  <cp:revision>1</cp:revision>
  <dcterms:created xsi:type="dcterms:W3CDTF">2013-01-27T09:14:16Z</dcterms:created>
  <dcterms:modified xsi:type="dcterms:W3CDTF">2025-11-26T17:23:20Z</dcterms:modified>
  <cp:category/>
</cp:coreProperties>
</file>